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906000" cy="6858000" type="A4"/>
  <p:notesSz cx="6858000" cy="9199563"/>
  <p:defaultTextStyle>
    <a:defPPr>
      <a:defRPr lang="en-US"/>
    </a:defPPr>
    <a:lvl1pPr algn="ctr" rtl="0" eaLnBrk="0" fontAlgn="base" hangingPunct="0">
      <a:spcBef>
        <a:spcPct val="25000"/>
      </a:spcBef>
      <a:spcAft>
        <a:spcPct val="0"/>
      </a:spcAft>
      <a:defRPr kumimoji="1" sz="1200" i="1" kern="1200">
        <a:solidFill>
          <a:srgbClr val="1D548B"/>
        </a:solidFill>
        <a:latin typeface="Palatino Linotype" pitchFamily="18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25000"/>
      </a:spcBef>
      <a:spcAft>
        <a:spcPct val="0"/>
      </a:spcAft>
      <a:defRPr kumimoji="1" sz="1200" i="1" kern="1200">
        <a:solidFill>
          <a:srgbClr val="1D548B"/>
        </a:solidFill>
        <a:latin typeface="Palatino Linotype" pitchFamily="18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25000"/>
      </a:spcBef>
      <a:spcAft>
        <a:spcPct val="0"/>
      </a:spcAft>
      <a:defRPr kumimoji="1" sz="1200" i="1" kern="1200">
        <a:solidFill>
          <a:srgbClr val="1D548B"/>
        </a:solidFill>
        <a:latin typeface="Palatino Linotype" pitchFamily="18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25000"/>
      </a:spcBef>
      <a:spcAft>
        <a:spcPct val="0"/>
      </a:spcAft>
      <a:defRPr kumimoji="1" sz="1200" i="1" kern="1200">
        <a:solidFill>
          <a:srgbClr val="1D548B"/>
        </a:solidFill>
        <a:latin typeface="Palatino Linotype" pitchFamily="18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25000"/>
      </a:spcBef>
      <a:spcAft>
        <a:spcPct val="0"/>
      </a:spcAft>
      <a:defRPr kumimoji="1" sz="1200" i="1" kern="1200">
        <a:solidFill>
          <a:srgbClr val="1D548B"/>
        </a:solidFill>
        <a:latin typeface="Palatino Linotype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200" i="1" kern="1200">
        <a:solidFill>
          <a:srgbClr val="1D548B"/>
        </a:solidFill>
        <a:latin typeface="Palatino Linotype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1200" i="1" kern="1200">
        <a:solidFill>
          <a:srgbClr val="1D548B"/>
        </a:solidFill>
        <a:latin typeface="Palatino Linotype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1200" i="1" kern="1200">
        <a:solidFill>
          <a:srgbClr val="1D548B"/>
        </a:solidFill>
        <a:latin typeface="Palatino Linotype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1200" i="1" kern="1200">
        <a:solidFill>
          <a:srgbClr val="1D548B"/>
        </a:solidFill>
        <a:latin typeface="Palatino Linotype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D548B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D5D57F-74F8-497A-A0D7-B9416EA2296E}" v="3" dt="2025-12-01T09:00:30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97" d="100"/>
          <a:sy n="97" d="100"/>
        </p:scale>
        <p:origin x="996" y="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9892" tIns="44946" rIns="89892" bIns="44946" numCol="1" anchor="t" anchorCtr="0" compatLnSpc="1">
            <a:prstTxWarp prst="textNoShape">
              <a:avLst/>
            </a:prstTxWarp>
          </a:bodyPr>
          <a:lstStyle>
            <a:lvl1pPr algn="l" defTabSz="898525">
              <a:spcBef>
                <a:spcPct val="0"/>
              </a:spcBef>
              <a:defRPr kumimoji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98525" y="671513"/>
            <a:ext cx="506095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00550"/>
            <a:ext cx="504825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9892" tIns="44946" rIns="89892" bIns="44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17950" y="0"/>
            <a:ext cx="2940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9892" tIns="44946" rIns="89892" bIns="44946" numCol="1" anchor="t" anchorCtr="0" compatLnSpc="1">
            <a:prstTxWarp prst="textNoShape">
              <a:avLst/>
            </a:prstTxWarp>
          </a:bodyPr>
          <a:lstStyle>
            <a:lvl1pPr algn="r" defTabSz="898525">
              <a:spcBef>
                <a:spcPct val="0"/>
              </a:spcBef>
              <a:defRPr kumimoji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8075"/>
            <a:ext cx="2940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9892" tIns="44946" rIns="89892" bIns="44946" numCol="1" anchor="b" anchorCtr="0" compatLnSpc="1">
            <a:prstTxWarp prst="textNoShape">
              <a:avLst/>
            </a:prstTxWarp>
          </a:bodyPr>
          <a:lstStyle>
            <a:lvl1pPr algn="l" defTabSz="898525">
              <a:spcBef>
                <a:spcPct val="0"/>
              </a:spcBef>
              <a:defRPr kumimoji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7950" y="8728075"/>
            <a:ext cx="2940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9892" tIns="44946" rIns="89892" bIns="44946" numCol="1" anchor="b" anchorCtr="0" compatLnSpc="1">
            <a:prstTxWarp prst="textNoShape">
              <a:avLst/>
            </a:prstTxWarp>
          </a:bodyPr>
          <a:lstStyle>
            <a:lvl1pPr algn="r" defTabSz="898525">
              <a:spcBef>
                <a:spcPct val="0"/>
              </a:spcBef>
              <a:defRPr kumimoji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265AC0B-A413-49DE-9AEE-578783D4599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8135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E467D-FC9C-411F-990E-15C762595758}" type="slidenum">
              <a:rPr lang="ja-JP" altLang="en-US"/>
              <a:pPr/>
              <a:t>1</a:t>
            </a:fld>
            <a:endParaRPr lang="en-US" altLang="ja-JP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6CC8F5-AB32-45EB-9907-94C8E5692F49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196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52AA50-0D4A-450B-8604-A0BCEA53E46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825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762D13-B1B6-4E81-8F97-6373F4631CC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9438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1981200"/>
            <a:ext cx="84201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" y="4114800"/>
            <a:ext cx="84201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5488CECE-B10B-400A-9FF8-63090FD9076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288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ABD2B0-6328-49BF-A480-411FC9FD365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761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FA0418-2F00-46AC-8D0B-E81D1D986EC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775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747C84-4F66-4653-99D3-3822274F127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014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11E73C-8A01-4184-8F7F-55F6FB87883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99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2FFC74-0546-4081-9713-924DD45B946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22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CA835B-A509-4300-9AB0-2E17D226162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2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D1C4D3-0FB7-4A72-A408-D21C73962AB1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621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C76837-7016-41E4-AC6A-250689450D1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624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51D3A3E-19BF-4C6D-A76E-B431C64D12F5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1" name="Picture 59" descr="Awar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98" name="Rectangle 26"/>
          <p:cNvSpPr>
            <a:spLocks noGrp="1" noChangeArrowheads="1"/>
          </p:cNvSpPr>
          <p:nvPr>
            <p:ph type="body" sz="half" idx="1"/>
          </p:nvPr>
        </p:nvSpPr>
        <p:spPr>
          <a:xfrm>
            <a:off x="1208584" y="607041"/>
            <a:ext cx="7488832" cy="1043143"/>
          </a:xfrm>
          <a:noFill/>
          <a:ln/>
        </p:spPr>
        <p:txBody>
          <a:bodyPr/>
          <a:lstStyle/>
          <a:p>
            <a:pPr marL="0" indent="0"/>
            <a:r>
              <a:rPr lang="ja-JP" altLang="en-US" b="1" dirty="0">
                <a:solidFill>
                  <a:srgbClr val="1D548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lang="en-US" altLang="ja-JP" b="1" dirty="0">
                <a:solidFill>
                  <a:srgbClr val="1D548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47</a:t>
            </a:r>
            <a:r>
              <a:rPr lang="ja-JP" altLang="en-US" b="1" dirty="0">
                <a:solidFill>
                  <a:srgbClr val="1D548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回東海消化器内視鏡技師研究会</a:t>
            </a:r>
            <a:endParaRPr lang="en-US" altLang="ja-JP" b="1" dirty="0">
              <a:solidFill>
                <a:srgbClr val="1D548B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/>
            <a:r>
              <a:rPr lang="ja-JP" altLang="en-US" b="1" dirty="0">
                <a:solidFill>
                  <a:srgbClr val="1D548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大会長賞を伊藤俊介さん受賞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F63F42F-F112-0E37-BA92-BD3AEB4D0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5061" y="2626656"/>
            <a:ext cx="4759518" cy="321146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B6ADE61-CE5B-E9B3-940E-B08FA5131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584" y="1887414"/>
            <a:ext cx="2781640" cy="402493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29038BC-D6E5-868C-329D-7DB8A55551B5}"/>
              </a:ext>
            </a:extLst>
          </p:cNvPr>
          <p:cNvSpPr txBox="1"/>
          <p:nvPr/>
        </p:nvSpPr>
        <p:spPr>
          <a:xfrm>
            <a:off x="4157798" y="1887414"/>
            <a:ext cx="495404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i="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「内視鏡業務における新人臨床工学技士への</a:t>
            </a:r>
            <a:endParaRPr lang="en-US" altLang="ja-JP" sz="1800" b="1" i="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800" b="1" i="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効果的な</a:t>
            </a:r>
            <a:r>
              <a:rPr lang="en-US" altLang="ja-JP" sz="1800" b="1" i="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OJT</a:t>
            </a:r>
            <a:r>
              <a:rPr lang="ja-JP" altLang="en-US" sz="1800" b="1" i="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指導プログラムの構築と評価」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74FEBB6-B692-4710-0611-D05FE2109F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36" y="6178347"/>
            <a:ext cx="3333750" cy="4762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57C5860-4143-6936-DA90-CFBE179635BB}"/>
              </a:ext>
            </a:extLst>
          </p:cNvPr>
          <p:cNvSpPr txBox="1"/>
          <p:nvPr/>
        </p:nvSpPr>
        <p:spPr>
          <a:xfrm>
            <a:off x="8337376" y="1373185"/>
            <a:ext cx="916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2025</a:t>
            </a:r>
            <a:r>
              <a:rPr lang="en-US" altLang="ja-JP" dirty="0"/>
              <a:t>/</a:t>
            </a:r>
            <a:r>
              <a:rPr kumimoji="1" lang="en-US" altLang="ja-JP" dirty="0"/>
              <a:t>11</a:t>
            </a:r>
            <a:r>
              <a:rPr lang="en-US" altLang="ja-JP" dirty="0"/>
              <a:t>/</a:t>
            </a:r>
            <a:r>
              <a:rPr kumimoji="1" lang="en-US" altLang="ja-JP" dirty="0"/>
              <a:t>30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838156B-5337-ED19-4EBA-A03073722F61}"/>
              </a:ext>
            </a:extLst>
          </p:cNvPr>
          <p:cNvSpPr txBox="1"/>
          <p:nvPr/>
        </p:nvSpPr>
        <p:spPr>
          <a:xfrm>
            <a:off x="2080926" y="2431921"/>
            <a:ext cx="748923" cy="2616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100" b="1" dirty="0"/>
              <a:t>伊藤俊介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1511499-8BFC-4B60-C5A0-FEDF2D0383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912" y="6052854"/>
            <a:ext cx="3305316" cy="6393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S_StudentoftheMonthCertificate_TP01018406">
  <a:themeElements>
    <a:clrScheme name="MS_StudentoftheMonthCertificate_TP01018406 1">
      <a:dk1>
        <a:srgbClr val="000000"/>
      </a:dk1>
      <a:lt1>
        <a:srgbClr val="FFFFCC"/>
      </a:lt1>
      <a:dk2>
        <a:srgbClr val="333300"/>
      </a:dk2>
      <a:lt2>
        <a:srgbClr val="808000"/>
      </a:lt2>
      <a:accent1>
        <a:srgbClr val="339933"/>
      </a:accent1>
      <a:accent2>
        <a:srgbClr val="A50021"/>
      </a:accent2>
      <a:accent3>
        <a:srgbClr val="FFFFE2"/>
      </a:accent3>
      <a:accent4>
        <a:srgbClr val="000000"/>
      </a:accent4>
      <a:accent5>
        <a:srgbClr val="ADCAAD"/>
      </a:accent5>
      <a:accent6>
        <a:srgbClr val="95001D"/>
      </a:accent6>
      <a:hlink>
        <a:srgbClr val="CC9900"/>
      </a:hlink>
      <a:folHlink>
        <a:srgbClr val="FFCC66"/>
      </a:folHlink>
    </a:clrScheme>
    <a:fontScheme name="MS_StudentoftheMonthCertificate_TP01018406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2460625" marR="0" indent="-2301875" algn="ctr" defTabSz="914400" rtl="0" eaLnBrk="0" fontAlgn="base" latinLnBrk="0" hangingPunct="0">
          <a:lnSpc>
            <a:spcPct val="100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tabLst>
            <a:tab pos="4445000" algn="ctr"/>
          </a:tabLst>
          <a:defRPr kumimoji="1" lang="en-US" sz="1200" b="0" i="1" u="none" strike="noStrike" cap="none" normalizeH="0" baseline="0" smtClean="0">
            <a:ln>
              <a:noFill/>
            </a:ln>
            <a:solidFill>
              <a:srgbClr val="1D548B"/>
            </a:solidFill>
            <a:effectLst/>
            <a:latin typeface="Palatino Linotype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2460625" marR="0" indent="-2301875" algn="ctr" defTabSz="914400" rtl="0" eaLnBrk="0" fontAlgn="base" latinLnBrk="0" hangingPunct="0">
          <a:lnSpc>
            <a:spcPct val="100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tabLst>
            <a:tab pos="4445000" algn="ctr"/>
          </a:tabLst>
          <a:defRPr kumimoji="1" lang="en-US" sz="1200" b="0" i="1" u="none" strike="noStrike" cap="none" normalizeH="0" baseline="0" smtClean="0">
            <a:ln>
              <a:noFill/>
            </a:ln>
            <a:solidFill>
              <a:srgbClr val="1D548B"/>
            </a:solidFill>
            <a:effectLst/>
            <a:latin typeface="Palatino Linotype" pitchFamily="18" charset="0"/>
            <a:ea typeface="ＭＳ Ｐゴシック" charset="-128"/>
          </a:defRPr>
        </a:defPPr>
      </a:lstStyle>
    </a:lnDef>
  </a:objectDefaults>
  <a:extraClrSchemeLst>
    <a:extraClrScheme>
      <a:clrScheme name="MS_StudentoftheMonthCertificate_TP01018406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StudentoftheMonthCertificate_TP010184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StudentoftheMonthCertificate_TP01018406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1119c2e5-8fb9-4d5f-baf1-202c530f2c34">false</MarketSpecific>
    <ApprovalStatus xmlns="1119c2e5-8fb9-4d5f-baf1-202c530f2c34">InProgress</ApprovalStatus>
    <LocComments xmlns="1119c2e5-8fb9-4d5f-baf1-202c530f2c34" xsi:nil="true"/>
    <DirectSourceMarket xmlns="1119c2e5-8fb9-4d5f-baf1-202c530f2c34">english</DirectSourceMarket>
    <ThumbnailAssetId xmlns="1119c2e5-8fb9-4d5f-baf1-202c530f2c34" xsi:nil="true"/>
    <PrimaryImageGen xmlns="1119c2e5-8fb9-4d5f-baf1-202c530f2c34">true</PrimaryImageGen>
    <LegacyData xmlns="1119c2e5-8fb9-4d5f-baf1-202c530f2c34" xsi:nil="true"/>
    <TPFriendlyName xmlns="1119c2e5-8fb9-4d5f-baf1-202c530f2c34" xsi:nil="true"/>
    <NumericId xmlns="1119c2e5-8fb9-4d5f-baf1-202c530f2c34" xsi:nil="true"/>
    <LocRecommendedHandoff xmlns="1119c2e5-8fb9-4d5f-baf1-202c530f2c34" xsi:nil="true"/>
    <BlockPublish xmlns="1119c2e5-8fb9-4d5f-baf1-202c530f2c34">false</BlockPublish>
    <BusinessGroup xmlns="1119c2e5-8fb9-4d5f-baf1-202c530f2c34" xsi:nil="true"/>
    <OpenTemplate xmlns="1119c2e5-8fb9-4d5f-baf1-202c530f2c34">true</OpenTemplate>
    <SourceTitle xmlns="1119c2e5-8fb9-4d5f-baf1-202c530f2c34">Certificate for student of the month</SourceTitle>
    <APEditor xmlns="1119c2e5-8fb9-4d5f-baf1-202c530f2c34">
      <UserInfo>
        <DisplayName/>
        <AccountId xsi:nil="true"/>
        <AccountType/>
      </UserInfo>
    </APEditor>
    <UALocComments xmlns="1119c2e5-8fb9-4d5f-baf1-202c530f2c34">2007 Template UpLeveling Do Not HandOff</UALocComments>
    <IntlLangReviewDate xmlns="1119c2e5-8fb9-4d5f-baf1-202c530f2c34" xsi:nil="true"/>
    <PublishStatusLookup xmlns="1119c2e5-8fb9-4d5f-baf1-202c530f2c34">
      <Value>594127</Value>
      <Value>594150</Value>
    </PublishStatusLookup>
    <ParentAssetId xmlns="1119c2e5-8fb9-4d5f-baf1-202c530f2c34" xsi:nil="true"/>
    <FeatureTagsTaxHTField0 xmlns="1119c2e5-8fb9-4d5f-baf1-202c530f2c34">
      <Terms xmlns="http://schemas.microsoft.com/office/infopath/2007/PartnerControls"/>
    </FeatureTagsTaxHTField0>
    <MachineTranslated xmlns="1119c2e5-8fb9-4d5f-baf1-202c530f2c34">false</MachineTranslated>
    <Providers xmlns="1119c2e5-8fb9-4d5f-baf1-202c530f2c34" xsi:nil="true"/>
    <OriginalSourceMarket xmlns="1119c2e5-8fb9-4d5f-baf1-202c530f2c34">english</OriginalSourceMarket>
    <APDescription xmlns="1119c2e5-8fb9-4d5f-baf1-202c530f2c34" xsi:nil="true"/>
    <ContentItem xmlns="1119c2e5-8fb9-4d5f-baf1-202c530f2c34" xsi:nil="true"/>
    <ClipArtFilename xmlns="1119c2e5-8fb9-4d5f-baf1-202c530f2c34" xsi:nil="true"/>
    <TPInstallLocation xmlns="1119c2e5-8fb9-4d5f-baf1-202c530f2c34" xsi:nil="true"/>
    <TimesCloned xmlns="1119c2e5-8fb9-4d5f-baf1-202c530f2c34" xsi:nil="true"/>
    <PublishTargets xmlns="1119c2e5-8fb9-4d5f-baf1-202c530f2c34">OfficeOnline,OfficeOnlineVNext</PublishTargets>
    <AcquiredFrom xmlns="1119c2e5-8fb9-4d5f-baf1-202c530f2c34">Internal MS</AcquiredFrom>
    <AssetStart xmlns="1119c2e5-8fb9-4d5f-baf1-202c530f2c34">2012-01-17T20:42:00+00:00</AssetStart>
    <FriendlyTitle xmlns="1119c2e5-8fb9-4d5f-baf1-202c530f2c34" xsi:nil="true"/>
    <Provider xmlns="1119c2e5-8fb9-4d5f-baf1-202c530f2c34" xsi:nil="true"/>
    <LastHandOff xmlns="1119c2e5-8fb9-4d5f-baf1-202c530f2c34" xsi:nil="true"/>
    <TPClientViewer xmlns="1119c2e5-8fb9-4d5f-baf1-202c530f2c34" xsi:nil="true"/>
    <TemplateStatus xmlns="1119c2e5-8fb9-4d5f-baf1-202c530f2c34">Complete</TemplateStatus>
    <ShowIn xmlns="1119c2e5-8fb9-4d5f-baf1-202c530f2c34">Show everywhere</ShowIn>
    <CSXHash xmlns="1119c2e5-8fb9-4d5f-baf1-202c530f2c34" xsi:nil="true"/>
    <Downloads xmlns="1119c2e5-8fb9-4d5f-baf1-202c530f2c34">0</Downloads>
    <VoteCount xmlns="1119c2e5-8fb9-4d5f-baf1-202c530f2c34" xsi:nil="true"/>
    <OOCacheId xmlns="1119c2e5-8fb9-4d5f-baf1-202c530f2c34" xsi:nil="true"/>
    <IsDeleted xmlns="1119c2e5-8fb9-4d5f-baf1-202c530f2c34">false</IsDeleted>
    <InternalTagsTaxHTField0 xmlns="1119c2e5-8fb9-4d5f-baf1-202c530f2c34">
      <Terms xmlns="http://schemas.microsoft.com/office/infopath/2007/PartnerControls"/>
    </InternalTagsTaxHTField0>
    <UANotes xmlns="1119c2e5-8fb9-4d5f-baf1-202c530f2c34">2003 to 2007 conversion</UANotes>
    <AssetExpire xmlns="1119c2e5-8fb9-4d5f-baf1-202c530f2c34">2035-01-01T08:00:00+00:00</AssetExpire>
    <CSXSubmissionMarket xmlns="1119c2e5-8fb9-4d5f-baf1-202c530f2c34" xsi:nil="true"/>
    <DSATActionTaken xmlns="1119c2e5-8fb9-4d5f-baf1-202c530f2c34" xsi:nil="true"/>
    <SubmitterId xmlns="1119c2e5-8fb9-4d5f-baf1-202c530f2c34" xsi:nil="true"/>
    <EditorialTags xmlns="1119c2e5-8fb9-4d5f-baf1-202c530f2c34" xsi:nil="true"/>
    <TPExecutable xmlns="1119c2e5-8fb9-4d5f-baf1-202c530f2c34" xsi:nil="true"/>
    <CSXSubmissionDate xmlns="1119c2e5-8fb9-4d5f-baf1-202c530f2c34" xsi:nil="true"/>
    <CSXUpdate xmlns="1119c2e5-8fb9-4d5f-baf1-202c530f2c34">false</CSXUpdate>
    <AssetType xmlns="1119c2e5-8fb9-4d5f-baf1-202c530f2c34">TP</AssetType>
    <ApprovalLog xmlns="1119c2e5-8fb9-4d5f-baf1-202c530f2c34" xsi:nil="true"/>
    <BugNumber xmlns="1119c2e5-8fb9-4d5f-baf1-202c530f2c34" xsi:nil="true"/>
    <OriginAsset xmlns="1119c2e5-8fb9-4d5f-baf1-202c530f2c34" xsi:nil="true"/>
    <TPComponent xmlns="1119c2e5-8fb9-4d5f-baf1-202c530f2c34" xsi:nil="true"/>
    <Milestone xmlns="1119c2e5-8fb9-4d5f-baf1-202c530f2c34" xsi:nil="true"/>
    <RecommendationsModifier xmlns="1119c2e5-8fb9-4d5f-baf1-202c530f2c34" xsi:nil="true"/>
    <AssetId xmlns="1119c2e5-8fb9-4d5f-baf1-202c530f2c34">TP102817291</AssetId>
    <PolicheckWords xmlns="1119c2e5-8fb9-4d5f-baf1-202c530f2c34" xsi:nil="true"/>
    <TPLaunchHelpLink xmlns="1119c2e5-8fb9-4d5f-baf1-202c530f2c34" xsi:nil="true"/>
    <IntlLocPriority xmlns="1119c2e5-8fb9-4d5f-baf1-202c530f2c34" xsi:nil="true"/>
    <TPApplication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LocLastLocAttemptVersionLookup xmlns="1119c2e5-8fb9-4d5f-baf1-202c530f2c34">791019</LocLastLocAttemptVersionLookup>
    <TrustLevel xmlns="1119c2e5-8fb9-4d5f-baf1-202c530f2c34">1 Microsoft Managed Content</TrustLevel>
    <CampaignTagsTaxHTField0 xmlns="1119c2e5-8fb9-4d5f-baf1-202c530f2c34">
      <Terms xmlns="http://schemas.microsoft.com/office/infopath/2007/PartnerControls"/>
    </CampaignTagsTaxHTField0>
    <TPNamespace xmlns="1119c2e5-8fb9-4d5f-baf1-202c530f2c34" xsi:nil="true"/>
    <TaxCatchAll xmlns="1119c2e5-8fb9-4d5f-baf1-202c530f2c34"/>
    <IsSearchable xmlns="1119c2e5-8fb9-4d5f-baf1-202c530f2c34">true</IsSearchable>
    <TemplateTemplateType xmlns="1119c2e5-8fb9-4d5f-baf1-202c530f2c34">PowerPoint 12 Default</TemplateTemplateType>
    <Markets xmlns="1119c2e5-8fb9-4d5f-baf1-202c530f2c34"/>
    <IntlLangReview xmlns="1119c2e5-8fb9-4d5f-baf1-202c530f2c34">false</IntlLangReview>
    <UAProjectedTotalWords xmlns="1119c2e5-8fb9-4d5f-baf1-202c530f2c34" xsi:nil="true"/>
    <OutputCachingOn xmlns="1119c2e5-8fb9-4d5f-baf1-202c530f2c34">false</OutputCachingOn>
    <AverageRating xmlns="1119c2e5-8fb9-4d5f-baf1-202c530f2c34" xsi:nil="true"/>
    <APAuthor xmlns="1119c2e5-8fb9-4d5f-baf1-202c530f2c34">
      <UserInfo>
        <DisplayName/>
        <AccountId>1928</AccountId>
        <AccountType/>
      </UserInfo>
    </APAuthor>
    <TPCommandLine xmlns="1119c2e5-8fb9-4d5f-baf1-202c530f2c34" xsi:nil="true"/>
    <LocManualTestRequired xmlns="1119c2e5-8fb9-4d5f-baf1-202c530f2c34">false</LocManualTestRequired>
    <TPAppVersion xmlns="1119c2e5-8fb9-4d5f-baf1-202c530f2c34" xsi:nil="true"/>
    <EditorialStatus xmlns="1119c2e5-8fb9-4d5f-baf1-202c530f2c34" xsi:nil="true"/>
    <LastModifiedDateTime xmlns="1119c2e5-8fb9-4d5f-baf1-202c530f2c34" xsi:nil="true"/>
    <TPLaunchHelpLinkType xmlns="1119c2e5-8fb9-4d5f-baf1-202c530f2c34">Template</TPLaunchHelpLinkType>
    <OriginalRelease xmlns="1119c2e5-8fb9-4d5f-baf1-202c530f2c34">14</OriginalRelease>
    <ScenarioTagsTaxHTField0 xmlns="1119c2e5-8fb9-4d5f-baf1-202c530f2c34">
      <Terms xmlns="http://schemas.microsoft.com/office/infopath/2007/PartnerControls"/>
    </ScenarioTagsTaxHTField0>
    <LocalizationTagsTaxHTField0 xmlns="1119c2e5-8fb9-4d5f-baf1-202c530f2c34">
      <Terms xmlns="http://schemas.microsoft.com/office/infopath/2007/PartnerControls"/>
    </LocalizationTagsTaxHTField0>
    <Manager xmlns="1119c2e5-8fb9-4d5f-baf1-202c530f2c34" xsi:nil="true"/>
    <UALocRecommendation xmlns="1119c2e5-8fb9-4d5f-baf1-202c530f2c34">Localize</UALocRecommendation>
    <ArtSampleDocs xmlns="1119c2e5-8fb9-4d5f-baf1-202c530f2c34" xsi:nil="true"/>
    <UACurrentWords xmlns="1119c2e5-8fb9-4d5f-baf1-202c530f2c34" xsi:nil="true"/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E37328-E635-4568-829A-E4C00321CF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68F4AE-0D1E-47CB-9E87-768097A67132}">
  <ds:schemaRefs>
    <ds:schemaRef ds:uri="http://schemas.microsoft.com/office/2006/metadata/properties"/>
    <ds:schemaRef ds:uri="http://schemas.microsoft.com/office/infopath/2007/PartnerControls"/>
    <ds:schemaRef ds:uri="1119c2e5-8fb9-4d5f-baf1-202c530f2c34"/>
  </ds:schemaRefs>
</ds:datastoreItem>
</file>

<file path=customXml/itemProps3.xml><?xml version="1.0" encoding="utf-8"?>
<ds:datastoreItem xmlns:ds="http://schemas.openxmlformats.org/officeDocument/2006/customXml" ds:itemID="{91A108B9-7ADA-4F7D-B57D-82E356100B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月間優秀賞証書</Template>
  <TotalTime>23</TotalTime>
  <Words>42</Words>
  <Application>Microsoft Office PowerPoint</Application>
  <PresentationFormat>A4 210 x 297 mm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Arial Narrow</vt:lpstr>
      <vt:lpstr>Monotype Corsiva</vt:lpstr>
      <vt:lpstr>Palatino Linotype</vt:lpstr>
      <vt:lpstr>Times New Roman</vt:lpstr>
      <vt:lpstr>MS_StudentoftheMonthCertificate_TP01018406</vt:lpstr>
      <vt:lpstr>PowerPoint プレゼンテーション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香月 林</dc:creator>
  <cp:keywords/>
  <dc:description/>
  <cp:lastModifiedBy>寧 堀</cp:lastModifiedBy>
  <cp:revision>2</cp:revision>
  <cp:lastPrinted>1998-03-24T18:22:09Z</cp:lastPrinted>
  <dcterms:created xsi:type="dcterms:W3CDTF">2025-12-01T08:38:01Z</dcterms:created>
  <dcterms:modified xsi:type="dcterms:W3CDTF">2025-12-01T12:20:55Z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TC010184061041</vt:lpwstr>
  </property>
  <property fmtid="{D5CDD505-2E9C-101B-9397-08002B2CF9AE}" pid="3" name="Order">
    <vt:r8>13897000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ContentTypeId">
    <vt:lpwstr>0x010100F6E1CA76AAD4564AAF106FC3CFA868360400186944AA932D8046A3B88E9B37BEBDF5</vt:lpwstr>
  </property>
  <property fmtid="{D5CDD505-2E9C-101B-9397-08002B2CF9AE}" pid="7" name="FeatureTags">
    <vt:lpwstr/>
  </property>
  <property fmtid="{D5CDD505-2E9C-101B-9397-08002B2CF9AE}" pid="8" name="LocalizationTags">
    <vt:lpwstr/>
  </property>
  <property fmtid="{D5CDD505-2E9C-101B-9397-08002B2CF9AE}" pid="9" name="ImageGenStatus">
    <vt:i4>0</vt:i4>
  </property>
  <property fmtid="{D5CDD505-2E9C-101B-9397-08002B2CF9AE}" pid="10" name="CategoryTags">
    <vt:lpwstr/>
  </property>
  <property fmtid="{D5CDD505-2E9C-101B-9397-08002B2CF9AE}" pid="11" name="Applications">
    <vt:lpwstr/>
  </property>
  <property fmtid="{D5CDD505-2E9C-101B-9397-08002B2CF9AE}" pid="12" name="CampaignTags">
    <vt:lpwstr/>
  </property>
  <property fmtid="{D5CDD505-2E9C-101B-9397-08002B2CF9AE}" pid="13" name="ScenarioTags">
    <vt:lpwstr/>
  </property>
  <property fmtid="{D5CDD505-2E9C-101B-9397-08002B2CF9AE}" pid="14" name="LocMarketGroupTiers">
    <vt:lpwstr>,t:Tier 1,t:Tier 2,t:Tier 3,</vt:lpwstr>
  </property>
</Properties>
</file>